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type="A4" cy="6858000" cx="9906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54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tableStyles" Target="tableStyles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645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2120B74-B764-4958-B0DF-AE9CFCAC963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46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647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48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64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8EE77D31-CA84-4840-8623-EE86FDAE9ACF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4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endParaRPr dirty="0" lang="en-US"/>
          </a:p>
        </p:txBody>
      </p:sp>
      <p:sp>
        <p:nvSpPr>
          <p:cNvPr id="104859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EE77D31-CA84-4840-8623-EE86FDAE9AC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5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5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1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0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0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0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17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22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23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2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28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29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3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31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3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3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9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59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3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39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4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4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06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07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6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6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C18E-3467-4315-8929-33AE7596EA53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56E12-29C6-4064-ABE3-059B44C0C730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3" descr="UPDATED COMPANY PROFILE-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3" descr="UPDATED COMPANY PROFILE-9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3" descr="UPDATED COMPANY PROFILE-10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3" descr="UPDATED COMPANY PROFILE-1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3" descr="UPDATED COMPANY PROFILE-12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3" descr="UPDATED COMPANY PROFILE-13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3" descr="UPDATED COMPANY PROFILE-14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3" descr="UPDATED COMPANY PROFILE-SERVICES LAST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3" descr="UPDATED COMPANY PROFILE-15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Content Placeholder 3" descr="UPDATED COMPANY PROFILE-16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3" descr="UPDATED COMPANY PROFILE-17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2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Picture 3" descr="UPDATED COMPANY PROFILE-2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3" descr="UPDATED COMPANY PROFILE-18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3" descr="UPDATED COMPANY PROFILE-19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3" descr="UPDATED COMPANY PROFILE-18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3" descr="UPDATED COMPANY PROFILE-20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3" descr="UPDATED COMPANY PROFILE-2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Picture 3" descr="UPDATED COMPANY PROFILE-22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Picture 3" descr="UPDATED COMPANY PROFILE-23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Picture 3" descr="UPDATED COMPANY PROFILE-24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3" descr="UPDATED COMPANY PROFILE-25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Content Placeholder 3" descr="UPDATED COMPANY PROFILE-3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3" descr="UPDATED COMPANY PROFILE-4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3" descr="UPDATED COMPANY PROFILE-5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3" descr="UPDATED COMPANY PROFILE-6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3" descr="UPDATED COMPANY PROFILE-7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3" descr="UPDATED COMPANY PROFILE-8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Picture 3" descr="UPDATED COMPANY PROFILE-8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Slide 1</dc:title>
  <dc:creator>Abdul Sarungi</dc:creator>
  <cp:lastModifiedBy>Abdul Sarungi</cp:lastModifiedBy>
  <dcterms:created xsi:type="dcterms:W3CDTF">2025-11-19T09:17:52Z</dcterms:created>
  <dcterms:modified xsi:type="dcterms:W3CDTF">2025-11-20T06:23:36Z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486bed1199fa469cae479b37b4abdba0</vt:lpwstr>
  </property>
</Properties>
</file>